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59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453" autoAdjust="0"/>
  </p:normalViewPr>
  <p:slideViewPr>
    <p:cSldViewPr>
      <p:cViewPr>
        <p:scale>
          <a:sx n="62" d="100"/>
          <a:sy n="62" d="100"/>
        </p:scale>
        <p:origin x="-1362" y="30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E576ED-92D1-4558-B582-EB8E8F161EB3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ADE7B-5FBA-455C-A67E-ABC685606FD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ADE7B-5FBA-455C-A67E-ABC685606FDA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7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40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40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4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1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1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2" y="273052"/>
            <a:ext cx="553772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1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2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2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2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-8504" t="22053" b="-21294"/>
          <a:stretch>
            <a:fillRect/>
          </a:stretch>
        </p:blipFill>
        <p:spPr bwMode="auto">
          <a:xfrm>
            <a:off x="-447599" y="138788"/>
            <a:ext cx="10379446" cy="408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 l="5325" t="1705" r="11874" b="22532"/>
          <a:stretch>
            <a:fillRect/>
          </a:stretch>
        </p:blipFill>
        <p:spPr bwMode="auto">
          <a:xfrm>
            <a:off x="1064568" y="3356992"/>
            <a:ext cx="7848872" cy="294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t="1471" r="1235"/>
          <a:stretch>
            <a:fillRect/>
          </a:stretch>
        </p:blipFill>
        <p:spPr bwMode="auto">
          <a:xfrm>
            <a:off x="380492" y="764704"/>
            <a:ext cx="9145016" cy="4824536"/>
          </a:xfrm>
          <a:prstGeom prst="round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785" y="692696"/>
            <a:ext cx="8660431" cy="4968000"/>
          </a:xfrm>
          <a:prstGeom prst="round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4255" y="764704"/>
            <a:ext cx="9057490" cy="5040000"/>
          </a:xfrm>
          <a:prstGeom prst="round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092" y="1124744"/>
            <a:ext cx="9059817" cy="4824000"/>
          </a:xfrm>
          <a:prstGeom prst="round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6496" y="764704"/>
            <a:ext cx="9057456" cy="4860000"/>
          </a:xfrm>
          <a:prstGeom prst="round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288" y="908720"/>
            <a:ext cx="8985424" cy="4860000"/>
          </a:xfrm>
          <a:prstGeom prst="round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4290" y="836712"/>
            <a:ext cx="9057421" cy="4860000"/>
          </a:xfrm>
          <a:prstGeom prst="round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6496" y="1052736"/>
            <a:ext cx="9057423" cy="4860000"/>
          </a:xfrm>
          <a:prstGeom prst="round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292" y="980728"/>
            <a:ext cx="8697416" cy="4860000"/>
          </a:xfrm>
          <a:prstGeom prst="round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292" y="980728"/>
            <a:ext cx="8697416" cy="4860000"/>
          </a:xfrm>
          <a:prstGeom prst="round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892" y="1268760"/>
            <a:ext cx="9300216" cy="4716000"/>
          </a:xfrm>
          <a:prstGeom prst="roundRect">
            <a:avLst/>
          </a:prstGeom>
          <a:ln w="762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314" y="980728"/>
            <a:ext cx="8697373" cy="4860000"/>
          </a:xfrm>
          <a:prstGeom prst="round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317" y="980728"/>
            <a:ext cx="8625367" cy="4860000"/>
          </a:xfrm>
          <a:prstGeom prst="round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520" y="548680"/>
            <a:ext cx="8697386" cy="5580000"/>
          </a:xfrm>
          <a:prstGeom prst="round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512" y="999000"/>
            <a:ext cx="8697410" cy="4860000"/>
          </a:xfrm>
          <a:prstGeom prst="round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312" y="809864"/>
            <a:ext cx="8625377" cy="5238272"/>
          </a:xfrm>
          <a:prstGeom prst="round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293" y="742392"/>
            <a:ext cx="8697415" cy="5373216"/>
          </a:xfrm>
          <a:prstGeom prst="round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310" y="639000"/>
            <a:ext cx="8697380" cy="5580000"/>
          </a:xfrm>
          <a:prstGeom prst="round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299" y="999000"/>
            <a:ext cx="8697403" cy="4860000"/>
          </a:xfrm>
          <a:prstGeom prst="round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292" y="639000"/>
            <a:ext cx="8697416" cy="5580000"/>
          </a:xfrm>
          <a:prstGeom prst="round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319" y="999000"/>
            <a:ext cx="8625363" cy="4860000"/>
          </a:xfrm>
          <a:prstGeom prst="round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000" y="1052734"/>
            <a:ext cx="9072000" cy="4766643"/>
          </a:xfrm>
          <a:prstGeom prst="roundRect">
            <a:avLst/>
          </a:prstGeom>
          <a:ln w="762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313" y="639000"/>
            <a:ext cx="8697375" cy="5580000"/>
          </a:xfrm>
          <a:prstGeom prst="round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292" y="999000"/>
            <a:ext cx="8697416" cy="4860000"/>
          </a:xfrm>
          <a:prstGeom prst="round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302" y="999000"/>
            <a:ext cx="8697397" cy="4860000"/>
          </a:xfrm>
          <a:prstGeom prst="round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292" y="999000"/>
            <a:ext cx="8697416" cy="4860000"/>
          </a:xfrm>
          <a:prstGeom prst="round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292" y="639000"/>
            <a:ext cx="8697416" cy="5580000"/>
          </a:xfrm>
          <a:prstGeom prst="round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313" y="999000"/>
            <a:ext cx="8697374" cy="4860000"/>
          </a:xfrm>
          <a:prstGeom prst="round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1692" y="980728"/>
            <a:ext cx="8842616" cy="4896544"/>
          </a:xfrm>
          <a:prstGeom prst="round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520" y="872716"/>
            <a:ext cx="8640960" cy="5112568"/>
          </a:xfrm>
          <a:prstGeom prst="round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512" y="908721"/>
            <a:ext cx="8811248" cy="4860540"/>
          </a:xfrm>
          <a:prstGeom prst="round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99" y="908720"/>
            <a:ext cx="8709581" cy="5040560"/>
          </a:xfrm>
          <a:prstGeom prst="round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000" y="1052736"/>
            <a:ext cx="8892000" cy="4718510"/>
          </a:xfrm>
          <a:prstGeom prst="round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520" y="908720"/>
            <a:ext cx="8640960" cy="5040560"/>
          </a:xfrm>
          <a:prstGeom prst="round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395" y="939345"/>
            <a:ext cx="8766085" cy="4979311"/>
          </a:xfrm>
          <a:prstGeom prst="round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520" y="881625"/>
            <a:ext cx="8568952" cy="5094751"/>
          </a:xfrm>
          <a:prstGeom prst="round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520" y="980728"/>
            <a:ext cx="8640960" cy="4896544"/>
          </a:xfrm>
          <a:prstGeom prst="round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7891" y="1052736"/>
            <a:ext cx="9026949" cy="4680520"/>
          </a:xfrm>
          <a:prstGeom prst="round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519" y="1033186"/>
            <a:ext cx="8697791" cy="4844086"/>
          </a:xfrm>
          <a:prstGeom prst="round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7550" y="728700"/>
            <a:ext cx="8826302" cy="5400600"/>
          </a:xfrm>
          <a:prstGeom prst="round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680" y="944724"/>
            <a:ext cx="9031341" cy="4968552"/>
          </a:xfrm>
          <a:prstGeom prst="round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528" y="941241"/>
            <a:ext cx="8568952" cy="4975519"/>
          </a:xfrm>
          <a:prstGeom prst="round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077" y="836712"/>
            <a:ext cx="8853058" cy="5256583"/>
          </a:xfrm>
          <a:prstGeom prst="round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 t="425" r="1337"/>
          <a:stretch>
            <a:fillRect/>
          </a:stretch>
        </p:blipFill>
        <p:spPr bwMode="auto">
          <a:xfrm>
            <a:off x="704528" y="980728"/>
            <a:ext cx="8618915" cy="4932000"/>
          </a:xfrm>
          <a:prstGeom prst="round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520" y="944724"/>
            <a:ext cx="8640960" cy="4968552"/>
          </a:xfrm>
          <a:prstGeom prst="round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521" y="908720"/>
            <a:ext cx="8640960" cy="5040560"/>
          </a:xfrm>
          <a:prstGeom prst="round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528" y="910785"/>
            <a:ext cx="8640960" cy="5036430"/>
          </a:xfrm>
          <a:prstGeom prst="round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520" y="944142"/>
            <a:ext cx="8931603" cy="4969716"/>
          </a:xfrm>
          <a:prstGeom prst="round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528" y="908720"/>
            <a:ext cx="8566118" cy="5040560"/>
          </a:xfrm>
          <a:prstGeom prst="round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520" y="965284"/>
            <a:ext cx="8640960" cy="4927432"/>
          </a:xfrm>
          <a:prstGeom prst="round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399" y="836712"/>
            <a:ext cx="8484065" cy="5220580"/>
          </a:xfrm>
          <a:prstGeom prst="round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897" r="1382"/>
          <a:stretch>
            <a:fillRect/>
          </a:stretch>
        </p:blipFill>
        <p:spPr bwMode="auto">
          <a:xfrm>
            <a:off x="714985" y="836712"/>
            <a:ext cx="8476030" cy="4968000"/>
          </a:xfrm>
          <a:prstGeom prst="round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-4544" r="2245"/>
          <a:stretch>
            <a:fillRect/>
          </a:stretch>
        </p:blipFill>
        <p:spPr bwMode="auto">
          <a:xfrm>
            <a:off x="488504" y="548680"/>
            <a:ext cx="8966128" cy="4932000"/>
          </a:xfrm>
          <a:prstGeom prst="round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000" y="836712"/>
            <a:ext cx="8970000" cy="4968000"/>
          </a:xfrm>
          <a:prstGeom prst="round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863" y="692696"/>
            <a:ext cx="9148275" cy="4788000"/>
          </a:xfrm>
          <a:prstGeom prst="round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1</Words>
  <Application>Microsoft Office PowerPoint</Application>
  <PresentationFormat>Лист A4 (210x297 мм)</PresentationFormat>
  <Paragraphs>1</Paragraphs>
  <Slides>56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Анна</dc:creator>
  <cp:lastModifiedBy>Анна</cp:lastModifiedBy>
  <cp:revision>34</cp:revision>
  <dcterms:created xsi:type="dcterms:W3CDTF">2020-08-04T07:16:57Z</dcterms:created>
  <dcterms:modified xsi:type="dcterms:W3CDTF">2020-08-27T11:09:41Z</dcterms:modified>
</cp:coreProperties>
</file>